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13"/>
    <p:restoredTop sz="94716"/>
  </p:normalViewPr>
  <p:slideViewPr>
    <p:cSldViewPr snapToGrid="0">
      <p:cViewPr>
        <p:scale>
          <a:sx n="138" d="100"/>
          <a:sy n="138" d="100"/>
        </p:scale>
        <p:origin x="54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jpeg>
</file>

<file path=ppt/media/image3.jpeg>
</file>

<file path=ppt/media/image4.jpeg>
</file>

<file path=ppt/media/image5.tiff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46535-4550-C8CA-2C9F-D29EE6F50A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96A85B-92F7-8A18-D10D-8A2D988DE2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51A38-8840-CD1C-C78A-0DCABA5D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7A430-5A38-497A-2B90-B3EF1791A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008B5-BED3-135E-DFE2-D85C06225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96202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049DF-B366-66DC-050F-7CD723EF4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0554F3-6AB7-EB45-4787-3934E63F44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5C4CF-9AD1-D8F6-FD0E-371EBC76A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DB347-1435-C126-CECD-8331167B6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71F214-6CF8-E7A1-6A04-DD87736CD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35827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9012CC-A62A-8432-1520-D6ED3D2010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5EC095-B378-3A40-373A-BDBC0AADA1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067C2-F911-F83A-AAF8-8FEFF3EFC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E5ED6-2813-B7A3-D87A-E98DB08D9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940A3-52D8-1F86-3D8D-90DBB4018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11242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04793-F3E9-B39C-A4F5-B42A22770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B63E0-6DE2-5ACD-4F21-05E9CD025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44B0B-533F-4FC5-2B34-0EF47F1C1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49DD7-D585-67E9-F56E-34B4B2EC9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7A00E-E517-C274-4E58-2868DB57D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77343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32140-47D6-D890-2B5D-707BCB763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D23A7-8B98-2E8F-0EEC-33AF1BEAC6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09C43-11FC-5F5E-27E8-B2C1A282A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5289E-5E40-712F-28FE-E6B6AAF39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E68FA5-3627-D9A9-74C4-5B8836012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76731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B5A11-5655-E716-BC27-DBB505AFB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B94A0-5D79-3267-68ED-CF2860B35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F383D3-9870-A501-0462-A57137707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9CF73-F81C-B23E-7D9F-BE8D2323D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0D38FB-D5A3-92FE-08F7-9DD746CED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D1A85-A5AF-054E-0C74-101C88243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4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EE776-2605-B859-0B3D-EE720F78F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D9BE8A-F863-BCF6-E929-3B2777765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4D5F4F-A6BD-C860-C981-8E82C2639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71C606-B2E2-35D5-A957-3DDB953975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47A4E4-E6B6-93F8-79D7-04C87D545F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3C612B-E2C2-F7DA-B06D-13FAD510B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F3EFA8-FE96-CFCB-6F7F-E76A7D762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AB2CE2-848B-658B-B795-8E4C7D7ED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79147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CC273-3A3E-9FCC-5D05-E6F7934D9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D786A3-4B39-42D4-1717-E52CED8CA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D41187-9F3C-2ABC-6056-B4B898BB4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A1D1C8-3E68-24B8-5C86-4505C3081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75800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FDEAD4-8413-338F-96BF-408A819E4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121D37-707B-FAE9-485C-02122D7DE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25EBC0-9782-5DFD-1BCA-4491ED8E4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42832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C7CA-63B4-8E63-9BEF-B6BB6DF20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DA232-D3C1-0D65-E04B-F291EE9733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F3EFA3-9F21-AC4A-1C24-214076BFA7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01431E-4D16-CE4B-AFCC-12F01B141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68CF44-10E9-C6EC-0083-488EA9744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82C3C4-8FDB-2CC3-063D-82B96DEDF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99179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35CBA-859B-C461-D0F3-571A0E9D4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AC54A7-115C-C204-FC0A-4A2C770623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BF7F7B-ED31-F365-F2B5-92A87762C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46A13E-1EE0-3C56-DA68-698EA0C43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B2E2D-C3CE-DD6B-5F9A-43168F63A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0BFB0-D375-2A82-44B1-B433B5475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3588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DF2D6F-3758-C9B1-A22A-E56BF02DC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88CA4-2005-06F7-4ED4-7C217F8BE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6A0F2-B05B-56C1-6193-F181986AE4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B2C7E9-4CEB-4E42-B299-9E79B28C14D6}" type="datetimeFigureOut">
              <a:rPr lang="en-DE" smtClean="0"/>
              <a:t>01.07.24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7EFF4-88C1-89B8-D5D5-1C75EC7881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5F6AF2-BD3C-353C-1F41-39AD9E12AC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A3C451-7DCF-F244-9F6C-9BB6933C210B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20099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EA3CF-C779-3FE3-0567-15541EF04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You know this issue?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02FCEE-38AF-0036-BE84-C881AECB2C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0" b="-1"/>
          <a:stretch/>
        </p:blipFill>
        <p:spPr>
          <a:xfrm>
            <a:off x="3058761" y="1753881"/>
            <a:ext cx="6074478" cy="427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152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F6606-3A7E-6AB1-2F87-16C4E37483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F 008?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CEC63F-3A53-4AC4-E468-A9BE73327F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Where is that?</a:t>
            </a:r>
          </a:p>
        </p:txBody>
      </p:sp>
      <p:pic>
        <p:nvPicPr>
          <p:cNvPr id="1026" name="Picture 2" descr="Außenansicht des Gebäudes Lothstraße 64">
            <a:extLst>
              <a:ext uri="{FF2B5EF4-FFF2-40B4-BE49-F238E27FC236}">
                <a16:creationId xmlns:a16="http://schemas.microsoft.com/office/drawing/2014/main" id="{0455AC4D-2A69-B958-6D43-23BB3CB14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03397">
            <a:off x="6703589" y="1128762"/>
            <a:ext cx="4746402" cy="2669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ußenansicht Campus Pasing">
            <a:extLst>
              <a:ext uri="{FF2B5EF4-FFF2-40B4-BE49-F238E27FC236}">
                <a16:creationId xmlns:a16="http://schemas.microsoft.com/office/drawing/2014/main" id="{182061E7-BBB3-00FD-1C49-9FB26AD14B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72514">
            <a:off x="620311" y="1107851"/>
            <a:ext cx="6661533" cy="3746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ußenansicht des Gebäudes Karlstraße 6">
            <a:extLst>
              <a:ext uri="{FF2B5EF4-FFF2-40B4-BE49-F238E27FC236}">
                <a16:creationId xmlns:a16="http://schemas.microsoft.com/office/drawing/2014/main" id="{CD790E23-10A9-E485-3082-B4F3868CEA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9272" y="2486936"/>
            <a:ext cx="6402283" cy="360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260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1A4AE5-DCFF-E104-21D7-5CDDD7553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4475" y="641847"/>
            <a:ext cx="397338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DE" sz="5200" dirty="0"/>
              <a:t>HM - Roomfinder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477176-C888-3994-86EB-EDD36A4658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4476" y="4527634"/>
            <a:ext cx="397338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en-DE" dirty="0"/>
              <a:t>Made by </a:t>
            </a:r>
          </a:p>
          <a:p>
            <a:pPr algn="l"/>
            <a:r>
              <a:rPr lang="en-DE" dirty="0"/>
              <a:t>Michael Albrecht &amp;&amp;</a:t>
            </a:r>
          </a:p>
          <a:p>
            <a:pPr algn="l"/>
            <a:r>
              <a:rPr lang="en-DE" dirty="0"/>
              <a:t>Paul Köhler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97B4D7-5955-9715-601F-5B41B83EE3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6275" y="935710"/>
            <a:ext cx="2389972" cy="4986580"/>
          </a:xfrm>
          <a:prstGeom prst="rect">
            <a:avLst/>
          </a:prstGeom>
        </p:spPr>
      </p:pic>
      <p:pic>
        <p:nvPicPr>
          <p:cNvPr id="7" name="Screen_recording_20240701_120549">
            <a:hlinkClick r:id="" action="ppaction://media"/>
            <a:extLst>
              <a:ext uri="{FF2B5EF4-FFF2-40B4-BE49-F238E27FC236}">
                <a16:creationId xmlns:a16="http://schemas.microsoft.com/office/drawing/2014/main" id="{6EE39181-B46C-32B9-7258-8955B17031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32869" y="1089959"/>
            <a:ext cx="2105137" cy="46780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F4E897-4334-B1B9-954E-BA3C84D04E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4475" y="732510"/>
            <a:ext cx="1939636" cy="1939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86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2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A7F6DC86-8B0E-0C09-D003-9CDFFC6F1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045" y="1173017"/>
            <a:ext cx="3679537" cy="3679537"/>
          </a:xfrm>
          <a:prstGeom prst="rect">
            <a:avLst/>
          </a:prstGeom>
        </p:spPr>
      </p:pic>
      <p:pic>
        <p:nvPicPr>
          <p:cNvPr id="2050" name="Picture 2" descr="TestFlight app icon">
            <a:extLst>
              <a:ext uri="{FF2B5EF4-FFF2-40B4-BE49-F238E27FC236}">
                <a16:creationId xmlns:a16="http://schemas.microsoft.com/office/drawing/2014/main" id="{9B023919-A425-D4FC-D662-185A524B7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3590" y="4641271"/>
            <a:ext cx="862446" cy="862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4BF3BC83-0922-FB79-5C1F-8EE77AF0C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7420" y="1173016"/>
            <a:ext cx="3679537" cy="3679537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6ED3C68-90AD-D413-5BC9-7BBD2DE920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268" y="4791363"/>
            <a:ext cx="540142" cy="595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3897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22</Words>
  <Application>Microsoft Macintosh PowerPoint</Application>
  <PresentationFormat>Widescreen</PresentationFormat>
  <Paragraphs>7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You know this issue?</vt:lpstr>
      <vt:lpstr>F 008?</vt:lpstr>
      <vt:lpstr>HM - Roomfinder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Koehler, Paul</dc:creator>
  <cp:lastModifiedBy>Koehler, Paul</cp:lastModifiedBy>
  <cp:revision>2</cp:revision>
  <dcterms:created xsi:type="dcterms:W3CDTF">2024-07-01T09:26:37Z</dcterms:created>
  <dcterms:modified xsi:type="dcterms:W3CDTF">2024-07-01T15:38:54Z</dcterms:modified>
</cp:coreProperties>
</file>

<file path=docProps/thumbnail.jpeg>
</file>